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01" r:id="rId2"/>
    <p:sldId id="467" r:id="rId3"/>
    <p:sldId id="468" r:id="rId4"/>
    <p:sldId id="471" r:id="rId5"/>
    <p:sldId id="472" r:id="rId6"/>
    <p:sldId id="466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69231A4-93A5-4F54-BAFC-23F46BFD6517}">
          <p14:sldIdLst>
            <p14:sldId id="401"/>
            <p14:sldId id="467"/>
            <p14:sldId id="468"/>
            <p14:sldId id="471"/>
            <p14:sldId id="472"/>
            <p14:sldId id="4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de Thomas" initials="WT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421"/>
    <a:srgbClr val="FF8621"/>
    <a:srgbClr val="F46B23"/>
    <a:srgbClr val="F46B25"/>
    <a:srgbClr val="DE5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5761" autoAdjust="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072" y="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BB59FF0-7C2B-4302-94C0-CBA855CE412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2F217B-3E77-4733-A7B1-92C7DFC59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03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246C5B-F07A-4ACF-9D5F-F6FB707E388B}" type="datetimeFigureOut">
              <a:rPr lang="en-US" smtClean="0"/>
              <a:t>12/19/2014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E2790A3-7464-4435-A376-4A5EE6AC41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387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790A3-7464-4435-A376-4A5EE6AC414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391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651753"/>
            <a:ext cx="12192000" cy="62062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774195"/>
            <a:ext cx="9144000" cy="96505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Presentation Name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1227138" y="1981200"/>
            <a:ext cx="10109200" cy="357346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lnSpc>
                <a:spcPct val="110000"/>
              </a:lnSpc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lnSpc>
                <a:spcPct val="110000"/>
              </a:lnSpc>
              <a:buFontTx/>
              <a:buBlip>
                <a:blip r:embed="rId3"/>
              </a:buBlip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57350" indent="-285750">
              <a:lnSpc>
                <a:spcPct val="110000"/>
              </a:lnSpc>
              <a:buFontTx/>
              <a:buBlip>
                <a:blip r:embed="rId2"/>
              </a:buBlip>
              <a:defRPr sz="15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Presentation Table of Contents</a:t>
            </a:r>
          </a:p>
          <a:p>
            <a:pPr lvl="1"/>
            <a:r>
              <a:rPr lang="en-US" dirty="0" smtClean="0"/>
              <a:t>Inner Bullet</a:t>
            </a:r>
          </a:p>
          <a:p>
            <a:pPr lvl="2"/>
            <a:r>
              <a:rPr lang="en-US" dirty="0" smtClean="0"/>
              <a:t>Third Tier Bullet</a:t>
            </a:r>
          </a:p>
          <a:p>
            <a:pPr lvl="3"/>
            <a:r>
              <a:rPr lang="en-US" dirty="0" smtClean="0"/>
              <a:t>Fourth Tier Bullet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10020300" y="6357917"/>
            <a:ext cx="1940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spc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digital-watchdog.com</a:t>
            </a:r>
            <a:endParaRPr lang="en-US" sz="1200" b="0" spc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537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51753"/>
            <a:ext cx="12192000" cy="62062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53045"/>
            <a:ext cx="9144000" cy="7558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000"/>
            </a:lvl1pPr>
          </a:lstStyle>
          <a:p>
            <a:r>
              <a:rPr lang="en-US" dirty="0" smtClean="0"/>
              <a:t>Section Name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1175884" y="2179301"/>
            <a:ext cx="4835810" cy="420453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lnSpc>
                <a:spcPct val="110000"/>
              </a:lnSpc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lnSpc>
                <a:spcPct val="110000"/>
              </a:lnSpc>
              <a:buFontTx/>
              <a:buBlip>
                <a:blip r:embed="rId3"/>
              </a:buBlip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57350" indent="-285750">
              <a:lnSpc>
                <a:spcPct val="110000"/>
              </a:lnSpc>
              <a:buFontTx/>
              <a:buBlip>
                <a:blip r:embed="rId2"/>
              </a:buBlip>
              <a:defRPr sz="15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Presentation Table of Contents</a:t>
            </a:r>
          </a:p>
          <a:p>
            <a:pPr lvl="1"/>
            <a:r>
              <a:rPr lang="en-US" dirty="0" smtClean="0"/>
              <a:t>Inner Bullet</a:t>
            </a:r>
          </a:p>
          <a:p>
            <a:pPr lvl="2"/>
            <a:r>
              <a:rPr lang="en-US" dirty="0" smtClean="0"/>
              <a:t>Third Tier Bullet</a:t>
            </a:r>
          </a:p>
          <a:p>
            <a:pPr lvl="3"/>
            <a:r>
              <a:rPr lang="en-US" dirty="0" smtClean="0"/>
              <a:t>Fourth Tier Bullet </a:t>
            </a:r>
          </a:p>
        </p:txBody>
      </p:sp>
      <p:sp>
        <p:nvSpPr>
          <p:cNvPr id="4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6264613" y="2179301"/>
            <a:ext cx="5091813" cy="420453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lnSpc>
                <a:spcPct val="110000"/>
              </a:lnSpc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lnSpc>
                <a:spcPct val="110000"/>
              </a:lnSpc>
              <a:buFontTx/>
              <a:buBlip>
                <a:blip r:embed="rId3"/>
              </a:buBlip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57350" indent="-285750">
              <a:lnSpc>
                <a:spcPct val="110000"/>
              </a:lnSpc>
              <a:buFontTx/>
              <a:buBlip>
                <a:blip r:embed="rId2"/>
              </a:buBlip>
              <a:defRPr sz="15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Presentation Table of Contents</a:t>
            </a:r>
          </a:p>
          <a:p>
            <a:pPr lvl="1"/>
            <a:r>
              <a:rPr lang="en-US" dirty="0" smtClean="0"/>
              <a:t>Inner Bullet</a:t>
            </a:r>
          </a:p>
          <a:p>
            <a:pPr lvl="2"/>
            <a:r>
              <a:rPr lang="en-US" dirty="0" smtClean="0"/>
              <a:t>Third Tier Bullet</a:t>
            </a:r>
          </a:p>
          <a:p>
            <a:pPr lvl="3"/>
            <a:r>
              <a:rPr lang="en-US" dirty="0" smtClean="0"/>
              <a:t>Fourth Tier Bullet </a:t>
            </a:r>
          </a:p>
        </p:txBody>
      </p:sp>
    </p:spTree>
    <p:extLst>
      <p:ext uri="{BB962C8B-B14F-4D97-AF65-F5344CB8AC3E}">
        <p14:creationId xmlns:p14="http://schemas.microsoft.com/office/powerpoint/2010/main" val="2414966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25726" y="53678"/>
            <a:ext cx="8669264" cy="63452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Heading Goes Here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903362" y="1295400"/>
            <a:ext cx="10355188" cy="44958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lnSpc>
                <a:spcPct val="110000"/>
              </a:lnSpc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lnSpc>
                <a:spcPct val="110000"/>
              </a:lnSpc>
              <a:buFontTx/>
              <a:buBlip>
                <a:blip r:embed="rId3"/>
              </a:buBlip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57350" indent="-285750">
              <a:lnSpc>
                <a:spcPct val="110000"/>
              </a:lnSpc>
              <a:buFontTx/>
              <a:buBlip>
                <a:blip r:embed="rId2"/>
              </a:buBlip>
              <a:defRPr sz="15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Presentation Table of Contents</a:t>
            </a:r>
          </a:p>
          <a:p>
            <a:pPr lvl="1"/>
            <a:r>
              <a:rPr lang="en-US" dirty="0" smtClean="0"/>
              <a:t>Inner Bullet</a:t>
            </a:r>
          </a:p>
          <a:p>
            <a:pPr lvl="2"/>
            <a:r>
              <a:rPr lang="en-US" dirty="0" smtClean="0"/>
              <a:t>Third Tier Bullet</a:t>
            </a:r>
          </a:p>
          <a:p>
            <a:pPr lvl="3"/>
            <a:r>
              <a:rPr lang="en-US" dirty="0" smtClean="0"/>
              <a:t>Fourth Tier Bullet</a:t>
            </a:r>
          </a:p>
        </p:txBody>
      </p:sp>
    </p:spTree>
    <p:extLst>
      <p:ext uri="{BB962C8B-B14F-4D97-AF65-F5344CB8AC3E}">
        <p14:creationId xmlns:p14="http://schemas.microsoft.com/office/powerpoint/2010/main" val="484879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ext -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03362" y="1304926"/>
            <a:ext cx="10355188" cy="449579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5726" y="53678"/>
            <a:ext cx="8669264" cy="63452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Heading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32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Multipl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903363" y="3571875"/>
            <a:ext cx="3302654" cy="220489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4412331" y="3567254"/>
            <a:ext cx="3302654" cy="220489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7921299" y="3567254"/>
            <a:ext cx="3302654" cy="220489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903362" y="1295401"/>
            <a:ext cx="10355188" cy="215265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lnSpc>
                <a:spcPct val="110000"/>
              </a:lnSpc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lnSpc>
                <a:spcPct val="110000"/>
              </a:lnSpc>
              <a:buFontTx/>
              <a:buBlip>
                <a:blip r:embed="rId3"/>
              </a:buBlip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57350" indent="-285750">
              <a:lnSpc>
                <a:spcPct val="110000"/>
              </a:lnSpc>
              <a:buFontTx/>
              <a:buBlip>
                <a:blip r:embed="rId2"/>
              </a:buBlip>
              <a:defRPr sz="15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Presentation Table of Contents</a:t>
            </a:r>
          </a:p>
          <a:p>
            <a:pPr lvl="1"/>
            <a:r>
              <a:rPr lang="en-US" dirty="0" smtClean="0"/>
              <a:t>Inner Bullet</a:t>
            </a:r>
          </a:p>
          <a:p>
            <a:pPr lvl="2"/>
            <a:r>
              <a:rPr lang="en-US" dirty="0" smtClean="0"/>
              <a:t>Third Tier Bullet</a:t>
            </a:r>
          </a:p>
          <a:p>
            <a:pPr lvl="3"/>
            <a:r>
              <a:rPr lang="en-US" dirty="0" smtClean="0"/>
              <a:t>Fourth Tier Bullet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25726" y="53678"/>
            <a:ext cx="8669264" cy="63452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Heading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650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Large Pictur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00774" y="1295400"/>
            <a:ext cx="5029199" cy="4495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903362" y="1295400"/>
            <a:ext cx="5173588" cy="44958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lnSpc>
                <a:spcPct val="110000"/>
              </a:lnSpc>
              <a:buFontTx/>
              <a:buBlip>
                <a:blip r:embed="rId2"/>
              </a:buBlip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143000" indent="-228600">
              <a:lnSpc>
                <a:spcPct val="110000"/>
              </a:lnSpc>
              <a:buFontTx/>
              <a:buBlip>
                <a:blip r:embed="rId3"/>
              </a:buBlip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57350" indent="-285750">
              <a:lnSpc>
                <a:spcPct val="110000"/>
              </a:lnSpc>
              <a:buFontTx/>
              <a:buBlip>
                <a:blip r:embed="rId2"/>
              </a:buBlip>
              <a:defRPr sz="15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Presentation Table of Contents</a:t>
            </a:r>
          </a:p>
          <a:p>
            <a:pPr lvl="1"/>
            <a:r>
              <a:rPr lang="en-US" dirty="0" smtClean="0"/>
              <a:t>Inner Bullet</a:t>
            </a:r>
          </a:p>
          <a:p>
            <a:pPr lvl="2"/>
            <a:r>
              <a:rPr lang="en-US" dirty="0" smtClean="0"/>
              <a:t>Third Tier Bullet</a:t>
            </a:r>
          </a:p>
          <a:p>
            <a:pPr lvl="3"/>
            <a:r>
              <a:rPr lang="en-US" dirty="0" smtClean="0"/>
              <a:t>Fourth Tier Bullet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25726" y="53678"/>
            <a:ext cx="8669264" cy="63452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Heading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69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38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EF71F59-DF2B-4CE8-BE65-5F1DE515C8A9}" type="datetimeFigureOut">
              <a:rPr lang="ko-KR" altLang="en-US" smtClean="0"/>
              <a:t>2014-12-19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933C2E4-0D1A-48BA-B6CB-29DA89D325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5827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10020300" y="6357917"/>
            <a:ext cx="1940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spc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digital-watchdog.com</a:t>
            </a:r>
            <a:endParaRPr lang="en-US" sz="1200" b="0" spc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itle Placeholder 19"/>
          <p:cNvSpPr>
            <a:spLocks noGrp="1"/>
          </p:cNvSpPr>
          <p:nvPr>
            <p:ph type="title"/>
          </p:nvPr>
        </p:nvSpPr>
        <p:spPr>
          <a:xfrm>
            <a:off x="160565" y="5922"/>
            <a:ext cx="10208078" cy="753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57226"/>
            <a:ext cx="12192000" cy="45719"/>
          </a:xfrm>
          <a:prstGeom prst="rect">
            <a:avLst/>
          </a:prstGeom>
          <a:solidFill>
            <a:srgbClr val="EE742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599" y="105743"/>
            <a:ext cx="1614397" cy="48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051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2" r:id="rId3"/>
    <p:sldLayoutId id="2147483663" r:id="rId4"/>
    <p:sldLayoutId id="2147483660" r:id="rId5"/>
    <p:sldLayoutId id="2147483661" r:id="rId6"/>
    <p:sldLayoutId id="2147483665" r:id="rId7"/>
    <p:sldLayoutId id="2147483666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 spc="-4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Tx/>
        <a:buBlip>
          <a:blip r:embed="rId11"/>
        </a:buBlip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998" y="2660445"/>
            <a:ext cx="5230368" cy="29783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7424" y="2477210"/>
            <a:ext cx="6665258" cy="843243"/>
          </a:xfrm>
        </p:spPr>
        <p:txBody>
          <a:bodyPr>
            <a:noAutofit/>
          </a:bodyPr>
          <a:lstStyle/>
          <a:p>
            <a:pPr algn="l">
              <a:lnSpc>
                <a:spcPct val="110000"/>
              </a:lnSpc>
            </a:pPr>
            <a:r>
              <a:rPr lang="en-US" sz="3600" dirty="0" smtClean="0">
                <a:solidFill>
                  <a:srgbClr val="EE7421"/>
                </a:solidFill>
              </a:rPr>
              <a:t>How to Upgrade DWC-BVI2IR</a:t>
            </a:r>
            <a:endParaRPr lang="en-US" sz="3600" spc="30" dirty="0">
              <a:solidFill>
                <a:srgbClr val="EE742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7226"/>
            <a:ext cx="12192000" cy="45719"/>
          </a:xfrm>
          <a:prstGeom prst="rect">
            <a:avLst/>
          </a:prstGeom>
          <a:solidFill>
            <a:srgbClr val="EE742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4456"/>
            <a:ext cx="1777854" cy="4865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388413" y="111998"/>
            <a:ext cx="1707777" cy="4514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237" y="1525988"/>
            <a:ext cx="3993364" cy="87564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603284" y="5338557"/>
            <a:ext cx="89319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 Pro" panose="020B0503030403020204" pitchFamily="34" charset="0"/>
              </a:rPr>
              <a:t>DWC-BVI2IR</a:t>
            </a:r>
            <a:endParaRPr lang="en-US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79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HOW TO UPGRADE VMAXIP’s IP </a:t>
            </a:r>
            <a:r>
              <a:rPr lang="en-US" altLang="ko-KR" dirty="0" smtClean="0"/>
              <a:t>Camera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Disconnect </a:t>
            </a:r>
            <a:r>
              <a:rPr lang="en-US" dirty="0" smtClean="0"/>
              <a:t>all 4 </a:t>
            </a:r>
            <a:r>
              <a:rPr lang="en-US" dirty="0"/>
              <a:t>cameras from </a:t>
            </a:r>
            <a:r>
              <a:rPr lang="en-US" dirty="0" smtClean="0"/>
              <a:t>VMAX IP™ internal PoE switch. </a:t>
            </a:r>
            <a:endParaRPr lang="en-US" dirty="0"/>
          </a:p>
          <a:p>
            <a:r>
              <a:rPr lang="en-US" dirty="0" smtClean="0"/>
              <a:t>Connect the </a:t>
            </a:r>
            <a:r>
              <a:rPr lang="en-US" dirty="0"/>
              <a:t>4 Cameras to </a:t>
            </a:r>
            <a:r>
              <a:rPr lang="en-US" dirty="0" smtClean="0"/>
              <a:t>a PoE </a:t>
            </a:r>
            <a:r>
              <a:rPr lang="en-US" dirty="0"/>
              <a:t>switch </a:t>
            </a:r>
            <a:r>
              <a:rPr lang="en-US" dirty="0" smtClean="0"/>
              <a:t>connected </a:t>
            </a:r>
            <a:r>
              <a:rPr lang="en-US" dirty="0"/>
              <a:t>to </a:t>
            </a:r>
            <a:r>
              <a:rPr lang="en-US" dirty="0" smtClean="0"/>
              <a:t>a DHCP router in order to assign the camera an IP </a:t>
            </a:r>
            <a:r>
              <a:rPr lang="en-US" dirty="0"/>
              <a:t>address </a:t>
            </a:r>
            <a:r>
              <a:rPr lang="en-US" dirty="0" smtClean="0"/>
              <a:t>automatically.</a:t>
            </a:r>
            <a:endParaRPr lang="en-US" dirty="0"/>
          </a:p>
          <a:p>
            <a:r>
              <a:rPr lang="en-US" dirty="0" smtClean="0"/>
              <a:t>Install “</a:t>
            </a:r>
            <a:r>
              <a:rPr lang="en-US" dirty="0" err="1" smtClean="0"/>
              <a:t>Ipfinderwizard</a:t>
            </a:r>
            <a:r>
              <a:rPr lang="en-US" dirty="0" smtClean="0"/>
              <a:t>” </a:t>
            </a:r>
            <a:r>
              <a:rPr lang="en-US" dirty="0"/>
              <a:t>on </a:t>
            </a:r>
            <a:r>
              <a:rPr lang="en-US" dirty="0" smtClean="0"/>
              <a:t>PC from the zip file. </a:t>
            </a:r>
            <a:endParaRPr lang="en-US" dirty="0"/>
          </a:p>
          <a:p>
            <a:r>
              <a:rPr lang="en-US" dirty="0" smtClean="0"/>
              <a:t>Connect the PC you are using for the upgrade to the </a:t>
            </a:r>
            <a:r>
              <a:rPr lang="en-US" dirty="0"/>
              <a:t>same </a:t>
            </a:r>
            <a:r>
              <a:rPr lang="en-US" dirty="0" smtClean="0"/>
              <a:t>PoE </a:t>
            </a:r>
            <a:r>
              <a:rPr lang="en-US" dirty="0"/>
              <a:t>switch </a:t>
            </a:r>
            <a:r>
              <a:rPr lang="en-US" dirty="0" smtClean="0"/>
              <a:t>as the </a:t>
            </a:r>
            <a:r>
              <a:rPr lang="en-US" dirty="0"/>
              <a:t>IP cameras. </a:t>
            </a:r>
          </a:p>
          <a:p>
            <a:r>
              <a:rPr lang="en-US" dirty="0" smtClean="0"/>
              <a:t>Run the </a:t>
            </a:r>
            <a:r>
              <a:rPr lang="en-US" dirty="0"/>
              <a:t>“</a:t>
            </a:r>
            <a:r>
              <a:rPr lang="en-US" dirty="0" err="1"/>
              <a:t>Ipfinderwizard</a:t>
            </a:r>
            <a:r>
              <a:rPr lang="en-US" dirty="0"/>
              <a:t>” </a:t>
            </a:r>
            <a:r>
              <a:rPr lang="en-US" dirty="0" smtClean="0"/>
              <a:t>software.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765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55524" y="1295400"/>
            <a:ext cx="6703026" cy="4495800"/>
          </a:xfrm>
        </p:spPr>
        <p:txBody>
          <a:bodyPr/>
          <a:lstStyle/>
          <a:p>
            <a:r>
              <a:rPr lang="en-US" dirty="0"/>
              <a:t>Click the ‘Start’ button. </a:t>
            </a:r>
          </a:p>
          <a:p>
            <a:r>
              <a:rPr lang="en-US" dirty="0"/>
              <a:t>All IP Cameras connected to the PoE switch will be listed.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Click </a:t>
            </a:r>
            <a:r>
              <a:rPr lang="en-US" dirty="0"/>
              <a:t>PNC-503H Tab.</a:t>
            </a:r>
          </a:p>
          <a:p>
            <a:r>
              <a:rPr lang="en-US" dirty="0"/>
              <a:t>Check </a:t>
            </a:r>
            <a:r>
              <a:rPr lang="en-US" dirty="0" smtClean="0"/>
              <a:t>the camera’s current version.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Select the camera that need </a:t>
            </a:r>
            <a:r>
              <a:rPr lang="en-US" altLang="ko-KR" dirty="0"/>
              <a:t>to </a:t>
            </a:r>
            <a:r>
              <a:rPr lang="en-US" altLang="ko-KR" dirty="0" smtClean="0"/>
              <a:t>be upgraded</a:t>
            </a:r>
          </a:p>
          <a:p>
            <a:r>
              <a:rPr lang="en-US" altLang="ko-KR" dirty="0" smtClean="0"/>
              <a:t>Press </a:t>
            </a:r>
            <a:r>
              <a:rPr lang="en-US" altLang="ko-KR" dirty="0"/>
              <a:t>Upgrade button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r="23077" b="47180"/>
          <a:stretch>
            <a:fillRect/>
          </a:stretch>
        </p:blipFill>
        <p:spPr bwMode="auto">
          <a:xfrm>
            <a:off x="327454" y="849837"/>
            <a:ext cx="4137010" cy="173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r="21154" b="59111"/>
          <a:stretch>
            <a:fillRect/>
          </a:stretch>
        </p:blipFill>
        <p:spPr bwMode="auto">
          <a:xfrm>
            <a:off x="327454" y="3501081"/>
            <a:ext cx="408549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r="22282" b="58163"/>
          <a:stretch>
            <a:fillRect/>
          </a:stretch>
        </p:blipFill>
        <p:spPr bwMode="auto">
          <a:xfrm>
            <a:off x="327454" y="5025081"/>
            <a:ext cx="4038600" cy="1329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HOW TO UPGRADE VMAXIP’s IP </a:t>
            </a:r>
            <a:r>
              <a:rPr lang="en-US" altLang="ko-KR" dirty="0" smtClean="0"/>
              <a:t>Camera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38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55524" y="1295400"/>
            <a:ext cx="6703026" cy="4495800"/>
          </a:xfrm>
        </p:spPr>
        <p:txBody>
          <a:bodyPr/>
          <a:lstStyle/>
          <a:p>
            <a:r>
              <a:rPr lang="en-US" dirty="0" smtClean="0"/>
              <a:t>Select the firmware file from the zip folder (*.</a:t>
            </a:r>
            <a:r>
              <a:rPr lang="en-US" dirty="0" err="1" smtClean="0"/>
              <a:t>pk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Press the ‘Open’ button.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altLang="ko-KR" dirty="0"/>
              <a:t>All </a:t>
            </a:r>
            <a:r>
              <a:rPr lang="en-US" altLang="ko-KR" dirty="0" smtClean="0"/>
              <a:t>selected cameras </a:t>
            </a:r>
            <a:r>
              <a:rPr lang="en-US" altLang="ko-KR" dirty="0"/>
              <a:t>will </a:t>
            </a:r>
            <a:r>
              <a:rPr lang="en-US" altLang="ko-KR" dirty="0" smtClean="0"/>
              <a:t>start the </a:t>
            </a:r>
            <a:r>
              <a:rPr lang="en-US" altLang="ko-KR" dirty="0"/>
              <a:t>upgrade </a:t>
            </a:r>
            <a:r>
              <a:rPr lang="en-US" altLang="ko-KR" dirty="0" smtClean="0"/>
              <a:t>process automatically</a:t>
            </a:r>
          </a:p>
          <a:p>
            <a:r>
              <a:rPr lang="en-US" altLang="ko-KR" dirty="0" smtClean="0"/>
              <a:t>You can track the upgrade process via the progress bar for each camera. </a:t>
            </a:r>
            <a:endParaRPr lang="en-US" altLang="ko-KR" dirty="0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HOW TO UPGRADE VMAXIP’s IP </a:t>
            </a:r>
            <a:r>
              <a:rPr lang="en-US" altLang="ko-KR" dirty="0" smtClean="0"/>
              <a:t>Camera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454" y="1157416"/>
            <a:ext cx="36576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454" y="3672017"/>
            <a:ext cx="3657600" cy="223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9504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55524" y="1295400"/>
            <a:ext cx="6703026" cy="4495800"/>
          </a:xfrm>
        </p:spPr>
        <p:txBody>
          <a:bodyPr/>
          <a:lstStyle/>
          <a:p>
            <a:r>
              <a:rPr lang="en-US" dirty="0" smtClean="0"/>
              <a:t>Once the upgrade is completed, press the ‘Refresh’ button </a:t>
            </a:r>
            <a:r>
              <a:rPr lang="en-US" dirty="0"/>
              <a:t>to </a:t>
            </a:r>
            <a:r>
              <a:rPr lang="en-US" dirty="0" smtClean="0"/>
              <a:t>search for the cameras </a:t>
            </a:r>
          </a:p>
          <a:p>
            <a:r>
              <a:rPr lang="en-US" dirty="0" smtClean="0"/>
              <a:t>Make sure the new firmware was successfully registered at the camera.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Once all cameras have been upgraded, reconnect them to the VMAX IP™ NVR system.</a:t>
            </a:r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HOW TO UPGRADE VMAXIP’s IP </a:t>
            </a:r>
            <a:r>
              <a:rPr lang="en-US" altLang="ko-KR" dirty="0" smtClean="0"/>
              <a:t>Camera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454" y="1157416"/>
            <a:ext cx="3733800" cy="228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454" y="3672017"/>
            <a:ext cx="3733800" cy="228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65153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80693" y="0"/>
            <a:ext cx="10031707" cy="75828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spc="-4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pc="-80" dirty="0" smtClean="0">
                <a:latin typeface="Myriad Pro" panose="020B0503030403020204" pitchFamily="34" charset="0"/>
                <a:cs typeface="Arial"/>
              </a:rPr>
              <a:t>Questions?</a:t>
            </a:r>
            <a:endParaRPr lang="en-US" spc="-80" dirty="0">
              <a:latin typeface="Myriad Pro" panose="020B0503030403020204" pitchFamily="34" charset="0"/>
              <a:cs typeface="Arial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971800"/>
            <a:ext cx="12192000" cy="508000"/>
          </a:xfrm>
          <a:prstGeom prst="rect">
            <a:avLst/>
          </a:prstGeom>
          <a:effectLst/>
        </p:spPr>
        <p:txBody>
          <a:bodyPr vert="horz" lIns="121920" tIns="60960" rIns="121920" bIns="6096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33" spc="-80" dirty="0">
                <a:solidFill>
                  <a:schemeClr val="bg1">
                    <a:lumMod val="50000"/>
                  </a:schemeClr>
                </a:solidFill>
                <a:effectLst/>
                <a:latin typeface="Arial"/>
                <a:cs typeface="Arial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85827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W Myriad">
      <a:majorFont>
        <a:latin typeface="Myriad Pro"/>
        <a:ea typeface="맑은 고딕"/>
        <a:cs typeface=""/>
      </a:majorFont>
      <a:minorFont>
        <a:latin typeface="Myriad Pro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W-Powerpoint-Template-V01.potx" id="{F1FD5CFB-77C0-41D5-BFF0-DA46B826F368}" vid="{9A8C62FB-4894-41F2-8CD4-BD8E752025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TC103457444[[fn=Basis]]</Template>
  <TotalTime>6188</TotalTime>
  <Words>236</Words>
  <Application>Microsoft Office PowerPoint</Application>
  <PresentationFormat>Widescreen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Calibri</vt:lpstr>
      <vt:lpstr>Myriad Pro</vt:lpstr>
      <vt:lpstr>Office Theme</vt:lpstr>
      <vt:lpstr>How to Upgrade DWC-BVI2IR</vt:lpstr>
      <vt:lpstr>HOW TO UPGRADE VMAXIP’s IP Camera</vt:lpstr>
      <vt:lpstr>HOW TO UPGRADE VMAXIP’s IP Camera</vt:lpstr>
      <vt:lpstr>HOW TO UPGRADE VMAXIP’s IP Camera</vt:lpstr>
      <vt:lpstr>HOW TO UPGRADE VMAXIP’s IP Camera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 Spectrum v2.2</dc:title>
  <dc:creator>DW Design</dc:creator>
  <cp:lastModifiedBy>Debbie Green</cp:lastModifiedBy>
  <cp:revision>290</cp:revision>
  <cp:lastPrinted>2014-09-25T00:00:53Z</cp:lastPrinted>
  <dcterms:created xsi:type="dcterms:W3CDTF">2014-05-19T18:03:45Z</dcterms:created>
  <dcterms:modified xsi:type="dcterms:W3CDTF">2014-12-19T14:49:30Z</dcterms:modified>
</cp:coreProperties>
</file>